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371725"/>
            <a:ext cx="82677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88304" y="415912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02704" y="415912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7878" y="4159128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935760" y="5745077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66950"/>
            <a:ext cx="11049000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24108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3" y="2410840"/>
            <a:ext cx="7421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02517" y="2924944"/>
            <a:ext cx="7421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53514" y="3517796"/>
            <a:ext cx="636698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2095" y="4090553"/>
            <a:ext cx="507788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7900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14331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30181" y="558924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90762"/>
            <a:ext cx="11049000" cy="2276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310001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40561" y="2310001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2924944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82547" y="3487652"/>
            <a:ext cx="792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04744" y="4060408"/>
            <a:ext cx="502735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